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9DE7D24D-6792-4919-A8E3-17014E698168}">
          <p14:sldIdLst>
            <p14:sldId id="256"/>
          </p14:sldIdLst>
        </p14:section>
        <p14:section name="Nimetön osa" id="{9709BFD8-8D91-4261-B616-47C25B0DC67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E7E3E0-BEAB-4A9A-B22C-FE0935B8CCC4}" v="72" dt="2018-07-18T08:40:36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70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10" y="12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microsoft.com/office/2016/11/relationships/changesInfo" Target="changesInfos/changesInfo1.xml"/><Relationship Id="rId3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ti Hannuniemi" userId="189b2d80-cc0a-49a4-8417-31049dade757" providerId="ADAL" clId="{A6E7E3E0-BEAB-4A9A-B22C-FE0935B8CCC4}"/>
    <pc:docChg chg="custSel modSld">
      <pc:chgData name="Antti Hannuniemi" userId="189b2d80-cc0a-49a4-8417-31049dade757" providerId="ADAL" clId="{A6E7E3E0-BEAB-4A9A-B22C-FE0935B8CCC4}" dt="2018-07-18T08:40:36.111" v="71" actId="1038"/>
      <pc:docMkLst>
        <pc:docMk/>
      </pc:docMkLst>
      <pc:sldChg chg="modSp">
        <pc:chgData name="Antti Hannuniemi" userId="189b2d80-cc0a-49a4-8417-31049dade757" providerId="ADAL" clId="{A6E7E3E0-BEAB-4A9A-B22C-FE0935B8CCC4}" dt="2018-07-18T08:40:36.111" v="71" actId="1038"/>
        <pc:sldMkLst>
          <pc:docMk/>
          <pc:sldMk cId="2152057601" sldId="256"/>
        </pc:sldMkLst>
        <pc:spChg chg="mod">
          <ac:chgData name="Antti Hannuniemi" userId="189b2d80-cc0a-49a4-8417-31049dade757" providerId="ADAL" clId="{A6E7E3E0-BEAB-4A9A-B22C-FE0935B8CCC4}" dt="2018-07-18T08:39:47.407" v="20" actId="1035"/>
          <ac:spMkLst>
            <pc:docMk/>
            <pc:sldMk cId="2152057601" sldId="256"/>
            <ac:spMk id="7" creationId="{D796B51A-F6BF-420D-AC00-5EC2C7CD22FA}"/>
          </ac:spMkLst>
        </pc:spChg>
        <pc:graphicFrameChg chg="modGraphic">
          <ac:chgData name="Antti Hannuniemi" userId="189b2d80-cc0a-49a4-8417-31049dade757" providerId="ADAL" clId="{A6E7E3E0-BEAB-4A9A-B22C-FE0935B8CCC4}" dt="2018-07-18T08:39:30.351" v="1" actId="207"/>
          <ac:graphicFrameMkLst>
            <pc:docMk/>
            <pc:sldMk cId="2152057601" sldId="256"/>
            <ac:graphicFrameMk id="4" creationId="{9A0780E4-203C-4349-9AF5-C3CBF73A63C9}"/>
          </ac:graphicFrameMkLst>
        </pc:graphicFrameChg>
        <pc:picChg chg="mod">
          <ac:chgData name="Antti Hannuniemi" userId="189b2d80-cc0a-49a4-8417-31049dade757" providerId="ADAL" clId="{A6E7E3E0-BEAB-4A9A-B22C-FE0935B8CCC4}" dt="2018-07-18T08:40:36.111" v="71" actId="1038"/>
          <ac:picMkLst>
            <pc:docMk/>
            <pc:sldMk cId="2152057601" sldId="256"/>
            <ac:picMk id="5" creationId="{4BA42B38-B2D0-41B9-B212-AF256D3B1712}"/>
          </ac:picMkLst>
        </pc:picChg>
        <pc:picChg chg="mod">
          <ac:chgData name="Antti Hannuniemi" userId="189b2d80-cc0a-49a4-8417-31049dade757" providerId="ADAL" clId="{A6E7E3E0-BEAB-4A9A-B22C-FE0935B8CCC4}" dt="2018-07-18T08:39:47.407" v="20" actId="1035"/>
          <ac:picMkLst>
            <pc:docMk/>
            <pc:sldMk cId="2152057601" sldId="256"/>
            <ac:picMk id="6" creationId="{12EADDAA-27F3-424B-A2E9-71953CB1E771}"/>
          </ac:picMkLst>
        </pc:picChg>
      </pc:sldChg>
      <pc:sldChg chg="modSp">
        <pc:chgData name="Antti Hannuniemi" userId="189b2d80-cc0a-49a4-8417-31049dade757" providerId="ADAL" clId="{A6E7E3E0-BEAB-4A9A-B22C-FE0935B8CCC4}" dt="2018-07-18T08:40:29.207" v="61" actId="1035"/>
        <pc:sldMkLst>
          <pc:docMk/>
          <pc:sldMk cId="3925778234" sldId="257"/>
        </pc:sldMkLst>
        <pc:spChg chg="mod">
          <ac:chgData name="Antti Hannuniemi" userId="189b2d80-cc0a-49a4-8417-31049dade757" providerId="ADAL" clId="{A6E7E3E0-BEAB-4A9A-B22C-FE0935B8CCC4}" dt="2018-07-18T08:40:19.448" v="38" actId="1035"/>
          <ac:spMkLst>
            <pc:docMk/>
            <pc:sldMk cId="3925778234" sldId="257"/>
            <ac:spMk id="7" creationId="{D796B51A-F6BF-420D-AC00-5EC2C7CD22FA}"/>
          </ac:spMkLst>
        </pc:spChg>
        <pc:graphicFrameChg chg="modGraphic">
          <ac:chgData name="Antti Hannuniemi" userId="189b2d80-cc0a-49a4-8417-31049dade757" providerId="ADAL" clId="{A6E7E3E0-BEAB-4A9A-B22C-FE0935B8CCC4}" dt="2018-07-18T08:40:05.176" v="22" actId="207"/>
          <ac:graphicFrameMkLst>
            <pc:docMk/>
            <pc:sldMk cId="3925778234" sldId="257"/>
            <ac:graphicFrameMk id="10" creationId="{3BE8BCE1-B493-4028-95AA-81013DC9D481}"/>
          </ac:graphicFrameMkLst>
        </pc:graphicFrameChg>
        <pc:picChg chg="mod">
          <ac:chgData name="Antti Hannuniemi" userId="189b2d80-cc0a-49a4-8417-31049dade757" providerId="ADAL" clId="{A6E7E3E0-BEAB-4A9A-B22C-FE0935B8CCC4}" dt="2018-07-18T08:40:29.207" v="61" actId="1035"/>
          <ac:picMkLst>
            <pc:docMk/>
            <pc:sldMk cId="3925778234" sldId="257"/>
            <ac:picMk id="5" creationId="{4BA42B38-B2D0-41B9-B212-AF256D3B1712}"/>
          </ac:picMkLst>
        </pc:picChg>
        <pc:picChg chg="mod">
          <ac:chgData name="Antti Hannuniemi" userId="189b2d80-cc0a-49a4-8417-31049dade757" providerId="ADAL" clId="{A6E7E3E0-BEAB-4A9A-B22C-FE0935B8CCC4}" dt="2018-07-18T08:40:19.448" v="38" actId="1035"/>
          <ac:picMkLst>
            <pc:docMk/>
            <pc:sldMk cId="3925778234" sldId="257"/>
            <ac:picMk id="6" creationId="{12EADDAA-27F3-424B-A2E9-71953CB1E77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21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984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83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936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89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95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722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60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18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72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33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2DA0C-12D2-4948-A3D5-30C1001D1F5F}" type="datetimeFigureOut">
              <a:rPr lang="fi-FI" smtClean="0"/>
              <a:t>13.12.2019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1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9A0780E4-203C-4349-9AF5-C3CBF73A6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898229"/>
              </p:ext>
            </p:extLst>
          </p:nvPr>
        </p:nvGraphicFramePr>
        <p:xfrm>
          <a:off x="390322" y="883347"/>
          <a:ext cx="8740580" cy="10988816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355266">
                  <a:extLst>
                    <a:ext uri="{9D8B030D-6E8A-4147-A177-3AD203B41FA5}">
                      <a16:colId xmlns:a16="http://schemas.microsoft.com/office/drawing/2014/main" val="103159662"/>
                    </a:ext>
                  </a:extLst>
                </a:gridCol>
                <a:gridCol w="819569">
                  <a:extLst>
                    <a:ext uri="{9D8B030D-6E8A-4147-A177-3AD203B41FA5}">
                      <a16:colId xmlns:a16="http://schemas.microsoft.com/office/drawing/2014/main" val="1393101549"/>
                    </a:ext>
                  </a:extLst>
                </a:gridCol>
                <a:gridCol w="1463091">
                  <a:extLst>
                    <a:ext uri="{9D8B030D-6E8A-4147-A177-3AD203B41FA5}">
                      <a16:colId xmlns:a16="http://schemas.microsoft.com/office/drawing/2014/main" val="456828339"/>
                    </a:ext>
                  </a:extLst>
                </a:gridCol>
                <a:gridCol w="1434662">
                  <a:extLst>
                    <a:ext uri="{9D8B030D-6E8A-4147-A177-3AD203B41FA5}">
                      <a16:colId xmlns:a16="http://schemas.microsoft.com/office/drawing/2014/main" val="2572542446"/>
                    </a:ext>
                  </a:extLst>
                </a:gridCol>
                <a:gridCol w="1726324">
                  <a:extLst>
                    <a:ext uri="{9D8B030D-6E8A-4147-A177-3AD203B41FA5}">
                      <a16:colId xmlns:a16="http://schemas.microsoft.com/office/drawing/2014/main" val="1460254406"/>
                    </a:ext>
                  </a:extLst>
                </a:gridCol>
                <a:gridCol w="1513490">
                  <a:extLst>
                    <a:ext uri="{9D8B030D-6E8A-4147-A177-3AD203B41FA5}">
                      <a16:colId xmlns:a16="http://schemas.microsoft.com/office/drawing/2014/main" val="1085774374"/>
                    </a:ext>
                  </a:extLst>
                </a:gridCol>
                <a:gridCol w="1428178">
                  <a:extLst>
                    <a:ext uri="{9D8B030D-6E8A-4147-A177-3AD203B41FA5}">
                      <a16:colId xmlns:a16="http://schemas.microsoft.com/office/drawing/2014/main" val="4291521086"/>
                    </a:ext>
                  </a:extLst>
                </a:gridCol>
              </a:tblGrid>
              <a:tr h="290354">
                <a:tc>
                  <a:txBody>
                    <a:bodyPr/>
                    <a:lstStyle/>
                    <a:p>
                      <a:endParaRPr lang="fi-FI" sz="1050" b="0" dirty="0">
                        <a:solidFill>
                          <a:schemeClr val="tx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MAANANTAI</a:t>
                      </a:r>
                    </a:p>
                  </a:txBody>
                  <a:tcPr marL="72000" marR="36000" marT="36000" marB="36000" anchor="ctr">
                    <a:lnL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TIISTAI</a:t>
                      </a: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KESKIVIIKKO</a:t>
                      </a: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TORSTAI</a:t>
                      </a: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PERJANTAI</a:t>
                      </a: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1668"/>
                  </a:ext>
                </a:extLst>
              </a:tr>
              <a:tr h="383394">
                <a:tc rowSpan="3">
                  <a:txBody>
                    <a:bodyPr/>
                    <a:lstStyle/>
                    <a:p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VKO</a:t>
                      </a:r>
                    </a:p>
                    <a:p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3, 8, 13, 18, 23, 28</a:t>
                      </a: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AAMUPALA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Ruishiutalepuuro </a:t>
                      </a: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Täysmehu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Vehnähiutalepuuro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Tomaatti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Kaurapuuro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Ohrahiutalepuuro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Päärynä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Moniviljapuuro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Appelsiini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695681"/>
                  </a:ext>
                </a:extLst>
              </a:tr>
              <a:tr h="1003662">
                <a:tc vMerge="1">
                  <a:txBody>
                    <a:bodyPr/>
                    <a:lstStyle/>
                    <a:p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LOUNAS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Makkarakastike 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Chili </a:t>
                      </a:r>
                      <a:r>
                        <a:rPr lang="fi-FI" sz="1000" b="0" u="none" strike="noStrike" kern="1200" baseline="0" noProof="0" dirty="0" err="1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sin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 err="1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carne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Kaali-kurkkusalaatti 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Herne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Tomaattilohko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Parsakaalisosekeitto L,G,K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Juustoviipale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Jääsalaatti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Appelsiinilohko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Broileripatukka L,M,G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Kasvis-kvinoapihvi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Curry-jogurttikastike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Täysjyväriisi 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Tomaatti-fetasalaatti L,G,K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Makaroni-jauhelihavuoka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Makaroni-soijavuoka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Porkkana-lantturaaste, mandariini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Lohikeitto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Metsäsienikeitto 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238396"/>
                  </a:ext>
                </a:extLst>
              </a:tr>
              <a:tr h="538461">
                <a:tc vMerge="1">
                  <a:txBody>
                    <a:bodyPr/>
                    <a:lstStyle/>
                    <a:p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VÄLIPALA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Täysjyvämurot 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Hedelmät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Marja-pannacotta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Vadelma-ruusunmarjakiisseli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Omena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Kotimaiset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marjat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Vaniljakastike </a:t>
                      </a:r>
                      <a:r>
                        <a:rPr lang="fi-FI" sz="1000" b="0" u="none" strike="noStrike" kern="1200" baseline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Grahamsämpylä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 Kalkkunaleikkele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Viikon tuorepala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178035"/>
                  </a:ext>
                </a:extLst>
              </a:tr>
              <a:tr h="38339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VKO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4, 9, 14, 19, 24, 29</a:t>
                      </a: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AAMUPALA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Ruishiutalepuuro</a:t>
                      </a: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Täysmehu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Vehnähiutalepuuro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Omenalohko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Kaurapuuro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Ohrahiutalepuuro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Moniviljapuuro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Appelsiini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28148"/>
                  </a:ext>
                </a:extLst>
              </a:tr>
              <a:tr h="131379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LOUNAS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Pinaattiohukkaat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Perunasose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Caesarsalaatti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Puolukkahilloke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Maksalaatikko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Mifu-kasvisrisotto L,G,K 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Porkkanaraaste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Puolukkahilloke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Raejuusto L,G,K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Broilerikastike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Quorn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mangokastikkeessa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Täysjyväriisi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Punakaalisalaatti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Herne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Mustaherukkahilloke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strike="noStrike" kern="1200" baseline="0" dirty="0">
                        <a:solidFill>
                          <a:srgbClr val="FF0000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Kalapala L,M,K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Karibian kasvispihvi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Kermaviilikastike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Perunasose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Viher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-tomaattisalaatti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Maissi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Naudanlihakeitto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Pinaattikeitto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Kananmuna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Kaura-ruissämpylä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Kirsikkatomaatti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40605"/>
                  </a:ext>
                </a:extLst>
              </a:tr>
              <a:tr h="693528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VÄLIPALA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Riisipiirakka 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Mandariini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Mustikkarahka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Vesimeloniviipale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Mansikkakiisseli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Kurkku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Suklaakiisseli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Paprikasuikale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dirty="0" smtClean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Pizza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Viikon tuorepala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637311"/>
                  </a:ext>
                </a:extLst>
              </a:tr>
              <a:tr h="38339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VKO</a:t>
                      </a:r>
                      <a:r>
                        <a:rPr lang="fi-FI" sz="1050" b="0" baseline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 </a:t>
                      </a:r>
                      <a:r>
                        <a:rPr lang="fi-FI" sz="1050" b="0" baseline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5, 10, 15, 20, 25, 30</a:t>
                      </a:r>
                      <a:r>
                        <a:rPr lang="fi-FI" sz="1050" b="0" u="none" strike="noStrike" kern="1200" baseline="0" dirty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	</a:t>
                      </a: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AAMUPALA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Ruishiutalepuuro</a:t>
                      </a: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Täysmehu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Vehnähiutalepuuro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Kaurapuuro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Kurkku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Ohrahiutalepuuro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Päärynä 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Moniviljapuuro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144758"/>
                  </a:ext>
                </a:extLst>
              </a:tr>
              <a:tr h="100366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LOUNAS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Uunimakkara M,L,G,K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Uuninakko L,M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Perunasose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Viher-porkkana-punakaalisalaatti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Sinappirelish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Porkkanasosekeitto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Raejuusto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Salaatinlehti 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Uunikirjolohi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Kasvispyörykät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paprikakastikkeessa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Marinoitu omena-kaalisalaatti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Herne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Jauhelihakastike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Härkiskastike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Täysjyväpasta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 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Frisee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-kurkkusalaatti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Kirsikkatomaatti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Kalakeitto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Juustoinen kesäkeitto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Jäätelöpikari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Omenalohko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272087"/>
                  </a:ext>
                </a:extLst>
              </a:tr>
              <a:tr h="538461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VÄLIPALA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Sydänsämpylä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Juusto L,G,K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Kurkku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Marjarahka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Viinirypäle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Sileä mustaherukkakiisseli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Kaura-omenapaistos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Vaniljakastike L,G,K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Räiskäleet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Marjahilloke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Viikon tuorepala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614699"/>
                  </a:ext>
                </a:extLst>
              </a:tr>
              <a:tr h="38339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VKO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1, 6, 11,  16, 21, 26, 31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AAMUPALA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Ruishiutalepuuro</a:t>
                      </a: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Täysmehu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Vehnähiutalepuuro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Kaurapuuro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Mandariini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Ohrahiutalepuuro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Moniviljapuuro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264544"/>
                  </a:ext>
                </a:extLst>
              </a:tr>
              <a:tr h="11587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LOUNAS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Broileripihvi L,M,K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Porkkanapihvi 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Currykastike 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Täysjyväriisi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Jäävuori-hunajamelonisalaatti 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Lohikiusaus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Punajuuri-aurajuustokiusaus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Säräjuures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Kiinankaali-tomaattisalaatti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Kasviskepukka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Yrttinen kermaviilikastike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Marinoitu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härkis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-vihannessalaatti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Porkkanaraaste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Lihaperunasoselaatikko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Soijaperunasoselaatikko 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Viher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-kurkkusalaatti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Hernekeitto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Kasvishernekeitto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Pannukakku 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Marjahilloke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87073"/>
                  </a:ext>
                </a:extLst>
              </a:tr>
              <a:tr h="538461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VÄLIPALA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Riisipiirakka 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Lauantaimakkara L,M,G,K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Kirsikkatomaatti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Mansikkavispipuuro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Kurkku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Riisipuuro L,G,K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Mehukeitto L,M,G,K,VE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Hunajameloni pala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Hot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dog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Omena </a:t>
                      </a:r>
                      <a:endParaRPr lang="fi-FI" sz="1000" b="0" dirty="0">
                        <a:solidFill>
                          <a:srgbClr val="FF0000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Maustamaton jogurtti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Hedelmäsose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Viikon tuorepala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956388"/>
                  </a:ext>
                </a:extLst>
              </a:tr>
              <a:tr h="38339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VKO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i="0" u="none" strike="noStrike" kern="1200" baseline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ea typeface="+mn-ea"/>
                          <a:cs typeface="DIN Pro Cond Medium" panose="020B0606020101010102" pitchFamily="34" charset="0"/>
                        </a:rPr>
                        <a:t>2, 7, 12, 17, 22, 27</a:t>
                      </a: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AAMUPALA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Ruishiutalepuuro</a:t>
                      </a: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Täysmehu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Vehnähiutalepuuro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Banaani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Kaurapuuro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Appelsiini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Ohrahiutalepuuro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Päärynä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Moniviljapuuro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Omena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449798"/>
                  </a:ext>
                </a:extLst>
              </a:tr>
              <a:tr h="11587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LOUNAS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Lihapullat L,M,K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Papukroketti 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Yrttikastike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Porkkanaraaste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Ananas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Raejuusto L,G,K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Sitruunakala L,G,K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Peruna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Kreikkalainen kasviskiusaus 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Punajuuri-omena-purjosalaatti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Porkkanapölkky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Broileri-kookoskastike L,M,G,K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Kikherne-kookoskastike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Täysjyväpasta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Vihannes-juustosalaatti L,G,K</a:t>
                      </a: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Tomaatti-jauhelihapasta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Kasvislasagnette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Viher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-kesäkurpitsa-paprikasalaatti L,M,G,K,VE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Kauden kasvissosekeitto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Rieska 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Juusto L,G,K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663370"/>
                  </a:ext>
                </a:extLst>
              </a:tr>
              <a:tr h="538461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VÄLIPALA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Moniviljaruutu L,M,K,VE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Juustoviipale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Tomaatti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Sileä trooppinen </a:t>
                      </a:r>
                      <a:r>
                        <a:rPr lang="fi-FI" sz="1000" b="0" u="none" strike="noStrike" kern="1200" baseline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hedelmäkiisseli</a:t>
                      </a:r>
                      <a:r>
                        <a:rPr lang="fi-FI" sz="1000" b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 L,M,G,K,VE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Paprikasuikale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Mangorahka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Viinirypäle</a:t>
                      </a: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Rukiinen </a:t>
                      </a:r>
                      <a:r>
                        <a:rPr lang="fi-FI" sz="1000" b="0" u="none" strike="noStrike" kern="1200" baseline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cocktail-riisipiirakka L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Kalkkunaleikkele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Kurkku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Puolukkavispipuuro L,M,K,VE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231544"/>
                  </a:ext>
                </a:extLst>
              </a:tr>
            </a:tbl>
          </a:graphicData>
        </a:graphic>
      </p:graphicFrame>
      <p:pic>
        <p:nvPicPr>
          <p:cNvPr id="5" name="Kuva 4">
            <a:extLst>
              <a:ext uri="{FF2B5EF4-FFF2-40B4-BE49-F238E27FC236}">
                <a16:creationId xmlns:a16="http://schemas.microsoft.com/office/drawing/2014/main" id="{4BA42B38-B2D0-41B9-B212-AF256D3B17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517" y="318906"/>
            <a:ext cx="1269595" cy="787245"/>
          </a:xfrm>
          <a:prstGeom prst="rect">
            <a:avLst/>
          </a:prstGeom>
        </p:spPr>
      </p:pic>
      <p:pic>
        <p:nvPicPr>
          <p:cNvPr id="6" name="Kuva 2" descr="image001">
            <a:extLst>
              <a:ext uri="{FF2B5EF4-FFF2-40B4-BE49-F238E27FC236}">
                <a16:creationId xmlns:a16="http://schemas.microsoft.com/office/drawing/2014/main" id="{12EADDAA-27F3-424B-A2E9-71953CB1E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22" y="321933"/>
            <a:ext cx="1055468" cy="44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D796B51A-F6BF-420D-AC00-5EC2C7CD22FA}"/>
              </a:ext>
            </a:extLst>
          </p:cNvPr>
          <p:cNvSpPr txBox="1"/>
          <p:nvPr/>
        </p:nvSpPr>
        <p:spPr>
          <a:xfrm>
            <a:off x="1887671" y="318906"/>
            <a:ext cx="5054735" cy="732848"/>
          </a:xfrm>
          <a:prstGeom prst="rect">
            <a:avLst/>
          </a:prstGeom>
          <a:noFill/>
        </p:spPr>
        <p:txBody>
          <a:bodyPr wrap="square" lIns="72000" tIns="180000" rIns="72000" bIns="180000" rtlCol="0">
            <a:spAutoFit/>
          </a:bodyPr>
          <a:lstStyle/>
          <a:p>
            <a:r>
              <a:rPr lang="fi-FI" sz="2400" b="1" dirty="0">
                <a:solidFill>
                  <a:srgbClr val="62B792"/>
                </a:solidFill>
                <a:latin typeface="DIN Pro Cond Medium" panose="020B0606020101010102" pitchFamily="34" charset="0"/>
                <a:cs typeface="DIN Pro Cond Bold" panose="020B0806020101010102" pitchFamily="34" charset="0"/>
              </a:rPr>
              <a:t>PÄIVÄKOTIEN </a:t>
            </a:r>
            <a:r>
              <a:rPr lang="fi-FI" sz="2400" b="1">
                <a:solidFill>
                  <a:srgbClr val="62B792"/>
                </a:solidFill>
                <a:latin typeface="DIN Pro Cond Medium" panose="020B0606020101010102" pitchFamily="34" charset="0"/>
                <a:cs typeface="DIN Pro Cond Bold" panose="020B0806020101010102" pitchFamily="34" charset="0"/>
              </a:rPr>
              <a:t>RUOKALISTA </a:t>
            </a:r>
            <a:r>
              <a:rPr lang="fi-FI" sz="2400" b="1" smtClean="0">
                <a:solidFill>
                  <a:srgbClr val="62B792"/>
                </a:solidFill>
                <a:latin typeface="DIN Pro Cond Medium" panose="020B0606020101010102" pitchFamily="34" charset="0"/>
                <a:cs typeface="DIN Pro Cond Bold" panose="020B0806020101010102" pitchFamily="34" charset="0"/>
              </a:rPr>
              <a:t>2020</a:t>
            </a:r>
            <a:endParaRPr lang="fi-FI" sz="2400" dirty="0">
              <a:solidFill>
                <a:srgbClr val="62B792"/>
              </a:solidFill>
              <a:latin typeface="DIN Pro Cond Medium" panose="020B0606020101010102" pitchFamily="34" charset="0"/>
              <a:cs typeface="DIN Pro Cond Bold" panose="020B0806020101010102" pitchFamily="34" charset="0"/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77304E7-004F-4630-B06A-CD352121A5FC}"/>
              </a:ext>
            </a:extLst>
          </p:cNvPr>
          <p:cNvSpPr/>
          <p:nvPr/>
        </p:nvSpPr>
        <p:spPr>
          <a:xfrm>
            <a:off x="479271" y="12164057"/>
            <a:ext cx="35814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Vihdin kunta pidättää oikeuden muuttaa ruokalistaa</a:t>
            </a:r>
            <a:r>
              <a:rPr lang="fi-FI" sz="1000" dirty="0" smtClean="0">
                <a:latin typeface="DIN Pro Cond Medium" panose="020B0606020101010102" pitchFamily="34" charset="0"/>
                <a:cs typeface="DIN Pro Cond Medium" panose="020B0606020101010102" pitchFamily="34" charset="0"/>
              </a:rPr>
              <a:t>.</a:t>
            </a:r>
          </a:p>
          <a:p>
            <a:r>
              <a:rPr lang="fi-FI" sz="1000" dirty="0" smtClean="0">
                <a:latin typeface="DIN Pro Cond Medium" panose="020B0606020101010102" pitchFamily="34" charset="0"/>
                <a:cs typeface="DIN Pro Cond Medium" panose="020B0606020101010102" pitchFamily="34" charset="0"/>
              </a:rPr>
              <a:t>Käytämme suomalaista lihaa, lukuun ottamatta marinoitu broilerinliha EU-alueelta.</a:t>
            </a:r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025DF6DF-E7A9-48C2-B448-50825FA01536}"/>
              </a:ext>
            </a:extLst>
          </p:cNvPr>
          <p:cNvSpPr/>
          <p:nvPr/>
        </p:nvSpPr>
        <p:spPr>
          <a:xfrm>
            <a:off x="3612333" y="12010168"/>
            <a:ext cx="558277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L=laktoositon M= maidoton G= gluteeniton K= kananmunaton </a:t>
            </a:r>
            <a:r>
              <a:rPr lang="fi-FI" sz="1000" dirty="0" smtClean="0">
                <a:latin typeface="DIN Pro Cond Medium" panose="020B0606020101010102" pitchFamily="34" charset="0"/>
                <a:cs typeface="DIN Pro Cond Medium" panose="020B0606020101010102" pitchFamily="34" charset="0"/>
              </a:rPr>
              <a:t>VE=vegaani</a:t>
            </a:r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0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3835</TotalTime>
  <Words>501</Words>
  <Application>Microsoft Office PowerPoint</Application>
  <PresentationFormat>A3-paperi (297 x 420 mm)</PresentationFormat>
  <Paragraphs>251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DIN Pro Cond</vt:lpstr>
      <vt:lpstr>DIN Pro Cond Bold</vt:lpstr>
      <vt:lpstr>DIN Pro Cond Medium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Antti Hannuniemi</dc:creator>
  <cp:lastModifiedBy>Keränen Riitta</cp:lastModifiedBy>
  <cp:revision>125</cp:revision>
  <cp:lastPrinted>2019-07-24T10:56:23Z</cp:lastPrinted>
  <dcterms:created xsi:type="dcterms:W3CDTF">2018-06-21T14:21:17Z</dcterms:created>
  <dcterms:modified xsi:type="dcterms:W3CDTF">2019-12-13T05:30:55Z</dcterms:modified>
</cp:coreProperties>
</file>